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64" r:id="rId16"/>
    <p:sldId id="272" r:id="rId17"/>
    <p:sldId id="265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9" autoAdjust="0"/>
    <p:restoredTop sz="94660"/>
  </p:normalViewPr>
  <p:slideViewPr>
    <p:cSldViewPr>
      <p:cViewPr varScale="1">
        <p:scale>
          <a:sx n="87" d="100"/>
          <a:sy n="87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432F4F-C1A1-490E-B6B1-B6D5FFE24A90}" type="datetimeFigureOut">
              <a:rPr lang="pl-PL" smtClean="0"/>
              <a:pPr/>
              <a:t>2010-04-05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0581E9-8727-46B4-B26D-5233A8DEB0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42910" y="2143116"/>
            <a:ext cx="79174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Temat :WLAN czy LAN </a:t>
            </a:r>
          </a:p>
          <a:p>
            <a:pPr algn="ctr"/>
            <a:r>
              <a:rPr lang="pl-P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domu? czyli</a:t>
            </a:r>
          </a:p>
          <a:p>
            <a:pPr algn="ctr"/>
            <a:r>
              <a:rPr lang="pl-P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lusy i minusy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5786" y="2714620"/>
            <a:ext cx="7359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Czwarte kryterium to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bezpieczeństwo.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971940"/>
          </a:xfrm>
        </p:spPr>
        <p:txBody>
          <a:bodyPr/>
          <a:lstStyle/>
          <a:p>
            <a:r>
              <a:rPr lang="pl-PL" b="1" dirty="0" smtClean="0">
                <a:solidFill>
                  <a:srgbClr val="F4D3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 przypadku sieci przewodowych bezpieczeństwo jest znacznie wyższe niż w przypadku sieci bezprzewodowych.</a:t>
            </a:r>
          </a:p>
          <a:p>
            <a:r>
              <a:rPr lang="pl-PL" b="1" dirty="0" smtClean="0">
                <a:solidFill>
                  <a:srgbClr val="F4D3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Dużo trudniej jest przechwycić dane transmitowane przez kabel.</a:t>
            </a:r>
          </a:p>
          <a:p>
            <a:r>
              <a:rPr lang="pl-PL" b="1" dirty="0" smtClean="0">
                <a:solidFill>
                  <a:srgbClr val="F4D3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Minusem sieci bezprzewodowych jest łatwość podsłuchu oraz przejęcia poufnych informacji.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71604" y="2714620"/>
            <a:ext cx="6346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Piąte kryterium to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elastyczność.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Sieć LAN niestety uniemożliwia wygodne poruszanie się podczas transmisji.</a:t>
            </a:r>
          </a:p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 kolei WLAN daje nam możliwość swobodnego poruszania się, trzeba jednak pamiętać o zasięgu działania sieci ponieważ jeżeli oddalimy się zbyt daleko łącze zostanie zerwane.</a:t>
            </a:r>
          </a:p>
          <a:p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Należy pamiętać że..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…poruszanie się z komputerem jest możliwe jedynie wtedy gdy wykorzystujemy notebooka ponieważ nie było by wygodnym bieganie z typowym dla wielu użytkowników komputerem stacjonarnym 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2428868"/>
            <a:ext cx="7802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Szóste kryterium to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możliwość rozbudowy.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 biegiem czasu może zajść możliwość dołączenia dodatkowych komputerów .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 przypadku sieci LAN będzie to bardzo trudne gdyż będzie wymagało być może kosztownej modernizacji oraz wysiłku fizycznego.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 przypadku sieci WLAN będzie to się składać jedynie na konfiguracji i aktywacji kolejnych kart sieciowych, więc nie będzie potrzebnym montaż kolejnych przewodów.</a:t>
            </a:r>
          </a:p>
          <a:p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2038" y="2967335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Podsumowanie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971808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Rodzaj tworzonych sieci zależy od naszych własnych kryteriów i potrzeb, tak więc należy zdecydować które aspekty są najważniejsze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 naszego punktu widzenia </a:t>
            </a:r>
            <a:r>
              <a:rPr lang="pl-P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(jeżeli istnieje możliwość dołączenia się do sieci przewodowej)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najrozsądniej było by wybrać sieć przewodową [LAN] m  z routerem posiadającym antenę  </a:t>
            </a:r>
            <a:r>
              <a:rPr lang="pl-P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WiFi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pl-PL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(trochę wysiłku </a:t>
            </a:r>
            <a:r>
              <a:rPr lang="pl-PL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nam nie zaszkodzi)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,  tak aby móc bezproblemowo działać zarówno w sieci bezprzewodowej jak i tworzyć naszą lokalną sieć bez potrzeby używania zbędnego okablowania oraz w razie potrzeby szybszego transferu i obawy przed podsłuchaniem móc podłączyć się za pomocą kabla do routera.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Wykonali: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Mateusz Walęcki</a:t>
            </a:r>
          </a:p>
          <a:p>
            <a:r>
              <a:rPr lang="pl-PL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Patryk Sochanek</a:t>
            </a:r>
          </a:p>
          <a:p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Szymon Wójcik</a:t>
            </a:r>
          </a:p>
          <a:p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Michał Niejadlik</a:t>
            </a:r>
          </a:p>
          <a:p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Roman Kubis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endParaRPr lang="pl-PL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Klasa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II Ti 2008-2012 r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Zespół Szkół Ponadgimnazjalnych nr 1 im. I Armii WP w Praszce.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85597" y="2967335"/>
            <a:ext cx="837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kablem czy bez kabla?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500174"/>
            <a:ext cx="7467600" cy="3543312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Pytanie to coraz częściej nasuwa się przeciętnemu człowiekowi chcącemu stworzyć nową sieć w domu.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Wszystko to zależy od tego co oczekuje użytkownik inwestując w sieć, dlatego postaramy się przedstawić najważniejsze kryteria która z sieci jest lepsza 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42844" y="2571744"/>
            <a:ext cx="8847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Pierwszym kryterium jest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łatwość instalacji 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714488"/>
            <a:ext cx="7467600" cy="2971808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LAN- do tworzenia sieci LAN potrzebne są: przewody, narzędzia oraz wysiłek fizyczny by móc stworzyć infrastrukturę całej sieci </a:t>
            </a:r>
          </a:p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WLAN- do stworzenia sieci bezprzewodowej potrzebne są tylko: komputer karta bezprzewodowa oraz router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28596" y="2143116"/>
            <a:ext cx="82766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Drugim kryterium są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koszta potrzebne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instalacji danej sieci.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142984"/>
            <a:ext cx="7467600" cy="3971940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Sieć LAN będzie na pewno dużo droższa gdyż często potrzebna jest fachowa pomoc do ułożenia fachowej instalacji sieci </a:t>
            </a:r>
          </a:p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WLAN można modelować samemu w dość łatwy sposób i bardziej </a:t>
            </a:r>
            <a:r>
              <a:rPr lang="pl-PL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przyjemnu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niż poprzedni </a:t>
            </a:r>
          </a:p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Cena obu instalacji zależy od tego ile komputerów wchodzi w ich skład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8662" y="2214554"/>
            <a:ext cx="70521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Trzecie kryterium to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zybkość transmisji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danych.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071546"/>
            <a:ext cx="7467600" cy="432913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LAN- w tej sieci szybkość transmisji jest stała i w większości wynosi około 100 Mb/s, najnowsze urządzenia wykorzystywane do budowy sieci LAN oferują szybkości transmisji do 1Gb/s, a obniżenie transmisji danych w przewodzie jest na tyle znikome ze z pewnością można je pominąć </a:t>
            </a:r>
          </a:p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WLAN- dane mogą być przesyłane z różną prędkością wszystko zależy od tego w jakich standardach pracują karty sieciowe, można transmitować pliki z szybkościami od 5.5 do 60 Mb/s, bardzo duże znaczenie mają ściany, odległość oraz wiele innych czynników które wpływają na szybkość transmisji 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</TotalTime>
  <Words>528</Words>
  <Application>Microsoft Office PowerPoint</Application>
  <PresentationFormat>Pokaz na ekranie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Techniczny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Należy pamiętać że..</vt:lpstr>
      <vt:lpstr>Slajd 15</vt:lpstr>
      <vt:lpstr>Slajd 16</vt:lpstr>
      <vt:lpstr>Slajd 17</vt:lpstr>
      <vt:lpstr>Slajd 18</vt:lpstr>
      <vt:lpstr>Wykonali: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PiWalec</dc:creator>
  <cp:lastModifiedBy>PiWalec</cp:lastModifiedBy>
  <cp:revision>23</cp:revision>
  <dcterms:created xsi:type="dcterms:W3CDTF">2010-03-29T19:44:04Z</dcterms:created>
  <dcterms:modified xsi:type="dcterms:W3CDTF">2010-04-05T19:13:01Z</dcterms:modified>
</cp:coreProperties>
</file>