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3463-2BA3-4F1F-B5BA-C0FD6EDB4200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7833-D942-47E6-BBDC-6668429D463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7833-D942-47E6-BBDC-6668429D4633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7833-D942-47E6-BBDC-6668429D4633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7833-D942-47E6-BBDC-6668429D4633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7833-D942-47E6-BBDC-6668429D4633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7833-D942-47E6-BBDC-6668429D4633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7833-D942-47E6-BBDC-6668429D4633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6213-0373-4054-A1C7-CF8FF84537F1}" type="datetimeFigureOut">
              <a:rPr lang="pl-PL" smtClean="0"/>
              <a:t>2010-04-07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AFF4-FCD5-493E-8BD8-E38FAB8EFB0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Projekt pająk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projektowa nr 2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Określenie zadań projektowych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WIKTOR\Desktop\projekt pająk\DSC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357298"/>
            <a:ext cx="829011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Montaż zespołów robota kroczącego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WIKTOR\Desktop\projekt pająk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8669366" cy="54514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Montaż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WIKTOR\Desktop\projekt pająk\DSC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8501122" cy="5043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Układanie programu dla robota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WIKTOR\Desktop\projekt pająk\DSC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291543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Pierwsze kroki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WIKTOR\Desktop\projekt pająk\DSC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800102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</Words>
  <Application>Microsoft Office PowerPoint</Application>
  <PresentationFormat>Pokaz na ekranie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Projekt pająk</vt:lpstr>
      <vt:lpstr>Określenie zadań projektowych </vt:lpstr>
      <vt:lpstr>Montaż zespołów robota kroczącego</vt:lpstr>
      <vt:lpstr>Montaż cd.</vt:lpstr>
      <vt:lpstr> Układanie programu dla robota</vt:lpstr>
      <vt:lpstr>Pierwsze kroki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pająk</dc:title>
  <dc:creator>WIKTOR</dc:creator>
  <cp:lastModifiedBy>WIKTOR</cp:lastModifiedBy>
  <cp:revision>3</cp:revision>
  <dcterms:created xsi:type="dcterms:W3CDTF">2010-04-07T07:02:07Z</dcterms:created>
  <dcterms:modified xsi:type="dcterms:W3CDTF">2010-04-07T07:29:48Z</dcterms:modified>
</cp:coreProperties>
</file>